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5"/>
  </p:notes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671" autoAdjust="0"/>
  </p:normalViewPr>
  <p:slideViewPr>
    <p:cSldViewPr>
      <p:cViewPr>
        <p:scale>
          <a:sx n="107" d="100"/>
          <a:sy n="107" d="100"/>
        </p:scale>
        <p:origin x="-84"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DF9C94-5E3E-4F36-8E6A-CFE2B6924280}" type="datetimeFigureOut">
              <a:rPr lang="en-AU" smtClean="0"/>
              <a:t>24/02/2011</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5FBC06-1892-4A3D-91CF-B961BBACE958}" type="slidenum">
              <a:rPr lang="en-AU" smtClean="0"/>
              <a:t>‹#›</a:t>
            </a:fld>
            <a:endParaRPr lang="en-AU"/>
          </a:p>
        </p:txBody>
      </p:sp>
    </p:spTree>
    <p:extLst>
      <p:ext uri="{BB962C8B-B14F-4D97-AF65-F5344CB8AC3E}">
        <p14:creationId xmlns:p14="http://schemas.microsoft.com/office/powerpoint/2010/main" val="3474099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675FBC06-1892-4A3D-91CF-B961BBACE958}" type="slidenum">
              <a:rPr lang="en-AU" smtClean="0"/>
              <a:t>2</a:t>
            </a:fld>
            <a:endParaRPr lang="en-AU"/>
          </a:p>
        </p:txBody>
      </p:sp>
    </p:spTree>
    <p:extLst>
      <p:ext uri="{BB962C8B-B14F-4D97-AF65-F5344CB8AC3E}">
        <p14:creationId xmlns:p14="http://schemas.microsoft.com/office/powerpoint/2010/main" val="35819354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4CC865FF-3C87-47E8-B992-B634B0E46CB7}" type="datetimeFigureOut">
              <a:rPr lang="en-AU" smtClean="0"/>
              <a:t>24/02/2011</a:t>
            </a:fld>
            <a:endParaRPr lang="en-AU"/>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AU"/>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112D110D-8528-4B4A-90DE-14C4EAB28E48}"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CC865FF-3C87-47E8-B992-B634B0E46CB7}" type="datetimeFigureOut">
              <a:rPr lang="en-AU" smtClean="0"/>
              <a:t>24/02/2011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12D110D-8528-4B4A-90DE-14C4EAB28E48}"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CC865FF-3C87-47E8-B992-B634B0E46CB7}" type="datetimeFigureOut">
              <a:rPr lang="en-AU" smtClean="0"/>
              <a:t>24/02/2011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12D110D-8528-4B4A-90DE-14C4EAB28E48}"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4CC865FF-3C87-47E8-B992-B634B0E46CB7}" type="datetimeFigureOut">
              <a:rPr lang="en-AU" smtClean="0"/>
              <a:t>24/02/2011</a:t>
            </a:fld>
            <a:endParaRPr lang="en-AU"/>
          </a:p>
        </p:txBody>
      </p:sp>
      <p:sp>
        <p:nvSpPr>
          <p:cNvPr id="5" name="Footer Placeholder 4"/>
          <p:cNvSpPr>
            <a:spLocks noGrp="1"/>
          </p:cNvSpPr>
          <p:nvPr>
            <p:ph type="ftr" sz="quarter" idx="11"/>
          </p:nvPr>
        </p:nvSpPr>
        <p:spPr>
          <a:xfrm>
            <a:off x="457200" y="6480969"/>
            <a:ext cx="4260056" cy="300831"/>
          </a:xfrm>
        </p:spPr>
        <p:txBody>
          <a:bodyPr/>
          <a:lstStyle/>
          <a:p>
            <a:endParaRPr lang="en-AU"/>
          </a:p>
        </p:txBody>
      </p:sp>
      <p:sp>
        <p:nvSpPr>
          <p:cNvPr id="6" name="Slide Number Placeholder 5"/>
          <p:cNvSpPr>
            <a:spLocks noGrp="1"/>
          </p:cNvSpPr>
          <p:nvPr>
            <p:ph type="sldNum" sz="quarter" idx="12"/>
          </p:nvPr>
        </p:nvSpPr>
        <p:spPr/>
        <p:txBody>
          <a:bodyPr/>
          <a:lstStyle/>
          <a:p>
            <a:fld id="{112D110D-8528-4B4A-90DE-14C4EAB28E48}"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4CC865FF-3C87-47E8-B992-B634B0E46CB7}" type="datetimeFigureOut">
              <a:rPr lang="en-AU" smtClean="0"/>
              <a:t>24/02/2011</a:t>
            </a:fld>
            <a:endParaRPr lang="en-AU"/>
          </a:p>
        </p:txBody>
      </p:sp>
      <p:sp>
        <p:nvSpPr>
          <p:cNvPr id="5" name="Footer Placeholder 4"/>
          <p:cNvSpPr>
            <a:spLocks noGrp="1"/>
          </p:cNvSpPr>
          <p:nvPr>
            <p:ph type="ftr" sz="quarter" idx="11"/>
          </p:nvPr>
        </p:nvSpPr>
        <p:spPr>
          <a:xfrm>
            <a:off x="2619376" y="6480969"/>
            <a:ext cx="4260056" cy="300831"/>
          </a:xfrm>
        </p:spPr>
        <p:txBody>
          <a:bodyPr/>
          <a:lstStyle/>
          <a:p>
            <a:endParaRPr lang="en-AU"/>
          </a:p>
        </p:txBody>
      </p:sp>
      <p:sp>
        <p:nvSpPr>
          <p:cNvPr id="6" name="Slide Number Placeholder 5"/>
          <p:cNvSpPr>
            <a:spLocks noGrp="1"/>
          </p:cNvSpPr>
          <p:nvPr>
            <p:ph type="sldNum" sz="quarter" idx="12"/>
          </p:nvPr>
        </p:nvSpPr>
        <p:spPr>
          <a:xfrm>
            <a:off x="8451056" y="809624"/>
            <a:ext cx="502920" cy="300831"/>
          </a:xfrm>
        </p:spPr>
        <p:txBody>
          <a:bodyPr/>
          <a:lstStyle/>
          <a:p>
            <a:fld id="{112D110D-8528-4B4A-90DE-14C4EAB28E48}" type="slidenum">
              <a:rPr lang="en-AU" smtClean="0"/>
              <a:t>‹#›</a:t>
            </a:fld>
            <a:endParaRPr lang="en-AU"/>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4CC865FF-3C87-47E8-B992-B634B0E46CB7}" type="datetimeFigureOut">
              <a:rPr lang="en-AU" smtClean="0"/>
              <a:t>24/02/2011</a:t>
            </a:fld>
            <a:endParaRPr lang="en-AU"/>
          </a:p>
        </p:txBody>
      </p:sp>
      <p:sp>
        <p:nvSpPr>
          <p:cNvPr id="6" name="Footer Placeholder 5"/>
          <p:cNvSpPr>
            <a:spLocks noGrp="1"/>
          </p:cNvSpPr>
          <p:nvPr>
            <p:ph type="ftr" sz="quarter" idx="11"/>
          </p:nvPr>
        </p:nvSpPr>
        <p:spPr>
          <a:xfrm>
            <a:off x="457200" y="6480969"/>
            <a:ext cx="4260056" cy="301752"/>
          </a:xfrm>
        </p:spPr>
        <p:txBody>
          <a:bodyPr/>
          <a:lstStyle/>
          <a:p>
            <a:endParaRPr lang="en-AU"/>
          </a:p>
        </p:txBody>
      </p:sp>
      <p:sp>
        <p:nvSpPr>
          <p:cNvPr id="7" name="Slide Number Placeholder 6"/>
          <p:cNvSpPr>
            <a:spLocks noGrp="1"/>
          </p:cNvSpPr>
          <p:nvPr>
            <p:ph type="sldNum" sz="quarter" idx="12"/>
          </p:nvPr>
        </p:nvSpPr>
        <p:spPr>
          <a:xfrm>
            <a:off x="7589520" y="6480969"/>
            <a:ext cx="502920" cy="301752"/>
          </a:xfrm>
        </p:spPr>
        <p:txBody>
          <a:bodyPr/>
          <a:lstStyle/>
          <a:p>
            <a:fld id="{112D110D-8528-4B4A-90DE-14C4EAB28E48}"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4CC865FF-3C87-47E8-B992-B634B0E46CB7}" type="datetimeFigureOut">
              <a:rPr lang="en-AU" smtClean="0"/>
              <a:t>24/02/2011</a:t>
            </a:fld>
            <a:endParaRPr lang="en-AU"/>
          </a:p>
        </p:txBody>
      </p:sp>
      <p:sp>
        <p:nvSpPr>
          <p:cNvPr id="8" name="Footer Placeholder 7"/>
          <p:cNvSpPr>
            <a:spLocks noGrp="1"/>
          </p:cNvSpPr>
          <p:nvPr>
            <p:ph type="ftr" sz="quarter" idx="11"/>
          </p:nvPr>
        </p:nvSpPr>
        <p:spPr>
          <a:xfrm>
            <a:off x="457200" y="6480969"/>
            <a:ext cx="4261104" cy="301752"/>
          </a:xfrm>
        </p:spPr>
        <p:txBody>
          <a:bodyPr/>
          <a:lstStyle/>
          <a:p>
            <a:endParaRPr lang="en-AU"/>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112D110D-8528-4B4A-90DE-14C4EAB28E48}"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CC865FF-3C87-47E8-B992-B634B0E46CB7}" type="datetimeFigureOut">
              <a:rPr lang="en-AU" smtClean="0"/>
              <a:t>24/02/2011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112D110D-8528-4B4A-90DE-14C4EAB28E48}"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4CC865FF-3C87-47E8-B992-B634B0E46CB7}" type="datetimeFigureOut">
              <a:rPr lang="en-AU" smtClean="0"/>
              <a:t>24/02/2011</a:t>
            </a:fld>
            <a:endParaRPr lang="en-AU"/>
          </a:p>
        </p:txBody>
      </p:sp>
      <p:sp>
        <p:nvSpPr>
          <p:cNvPr id="3" name="Footer Placeholder 2"/>
          <p:cNvSpPr>
            <a:spLocks noGrp="1"/>
          </p:cNvSpPr>
          <p:nvPr>
            <p:ph type="ftr" sz="quarter" idx="11"/>
          </p:nvPr>
        </p:nvSpPr>
        <p:spPr>
          <a:xfrm>
            <a:off x="457200" y="6481890"/>
            <a:ext cx="4260056" cy="300831"/>
          </a:xfrm>
        </p:spPr>
        <p:txBody>
          <a:bodyPr/>
          <a:lstStyle/>
          <a:p>
            <a:endParaRPr lang="en-AU"/>
          </a:p>
        </p:txBody>
      </p:sp>
      <p:sp>
        <p:nvSpPr>
          <p:cNvPr id="4" name="Slide Number Placeholder 3"/>
          <p:cNvSpPr>
            <a:spLocks noGrp="1"/>
          </p:cNvSpPr>
          <p:nvPr>
            <p:ph type="sldNum" sz="quarter" idx="12"/>
          </p:nvPr>
        </p:nvSpPr>
        <p:spPr>
          <a:xfrm>
            <a:off x="7589520" y="6480969"/>
            <a:ext cx="502920" cy="301752"/>
          </a:xfrm>
        </p:spPr>
        <p:txBody>
          <a:bodyPr/>
          <a:lstStyle/>
          <a:p>
            <a:fld id="{112D110D-8528-4B4A-90DE-14C4EAB28E48}"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4CC865FF-3C87-47E8-B992-B634B0E46CB7}" type="datetimeFigureOut">
              <a:rPr lang="en-AU" smtClean="0"/>
              <a:t>24/02/2011</a:t>
            </a:fld>
            <a:endParaRPr lang="en-AU"/>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AU"/>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112D110D-8528-4B4A-90DE-14C4EAB28E48}"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4CC865FF-3C87-47E8-B992-B634B0E46CB7}" type="datetimeFigureOut">
              <a:rPr lang="en-AU" smtClean="0"/>
              <a:t>24/02/2011</a:t>
            </a:fld>
            <a:endParaRPr lang="en-AU"/>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AU"/>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112D110D-8528-4B4A-90DE-14C4EAB28E48}"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4CC865FF-3C87-47E8-B992-B634B0E46CB7}" type="datetimeFigureOut">
              <a:rPr lang="en-AU" smtClean="0"/>
              <a:t>24/02/2011</a:t>
            </a:fld>
            <a:endParaRPr lang="en-AU"/>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AU"/>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112D110D-8528-4B4A-90DE-14C4EAB28E48}" type="slidenum">
              <a:rPr lang="en-AU" smtClean="0"/>
              <a:t>‹#›</a:t>
            </a:fld>
            <a:endParaRPr lang="en-AU"/>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who2.com/rosaparks.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00B0F0"/>
                </a:solidFill>
              </a:rPr>
              <a:t>Martin Luther king</a:t>
            </a:r>
            <a:endParaRPr lang="en-AU" dirty="0">
              <a:solidFill>
                <a:srgbClr val="00B0F0"/>
              </a:solidFill>
            </a:endParaRPr>
          </a:p>
        </p:txBody>
      </p:sp>
      <p:sp>
        <p:nvSpPr>
          <p:cNvPr id="3" name="Subtitle 2"/>
          <p:cNvSpPr>
            <a:spLocks noGrp="1"/>
          </p:cNvSpPr>
          <p:nvPr>
            <p:ph type="subTitle" idx="1"/>
          </p:nvPr>
        </p:nvSpPr>
        <p:spPr/>
        <p:txBody>
          <a:bodyPr/>
          <a:lstStyle/>
          <a:p>
            <a:r>
              <a:rPr lang="en-US" dirty="0" smtClean="0">
                <a:solidFill>
                  <a:srgbClr val="FF0066"/>
                </a:solidFill>
              </a:rPr>
              <a:t>By issy burgess</a:t>
            </a:r>
            <a:endParaRPr lang="en-AU" dirty="0">
              <a:solidFill>
                <a:srgbClr val="FF0066"/>
              </a:solidFill>
            </a:endParaRPr>
          </a:p>
        </p:txBody>
      </p:sp>
      <p:pic>
        <p:nvPicPr>
          <p:cNvPr id="1026" name="Picture 2" descr="http://upload.wikimedia.org/wikipedia/commons/8/84/Martin_Luther_King_Jr_NYWT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3157" y="2708920"/>
            <a:ext cx="4204506" cy="3902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34247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Martin Luther king’s life </a:t>
            </a:r>
            <a:endParaRPr lang="en-AU" dirty="0"/>
          </a:p>
        </p:txBody>
      </p:sp>
      <p:sp>
        <p:nvSpPr>
          <p:cNvPr id="3" name="Content Placeholder 2"/>
          <p:cNvSpPr>
            <a:spLocks noGrp="1"/>
          </p:cNvSpPr>
          <p:nvPr>
            <p:ph idx="1"/>
          </p:nvPr>
        </p:nvSpPr>
        <p:spPr/>
        <p:txBody>
          <a:bodyPr>
            <a:normAutofit/>
          </a:bodyPr>
          <a:lstStyle/>
          <a:p>
            <a:r>
              <a:rPr lang="en-AU" sz="2400" b="1" dirty="0" smtClean="0"/>
              <a:t>Martin Luther King, Jr.</a:t>
            </a:r>
            <a:r>
              <a:rPr lang="en-AU" sz="2400" dirty="0" smtClean="0"/>
              <a:t>, (January 15, 1929-April 4, 1968) was born Michael Luther King, Jr., but later had his name changed to Martin. His grandfather began the family's long tenure as pastors of the Ebenezer Baptist Church in Atlanta, serving from 1914 to 1931; his father has served from then until the present, and from 1960 until his death Martin Luther acted as co-pastor. Martin Luther attended segregated public schools in Georgia.</a:t>
            </a:r>
            <a:endParaRPr lang="en-AU" sz="2400" dirty="0"/>
          </a:p>
        </p:txBody>
      </p:sp>
    </p:spTree>
    <p:extLst>
      <p:ext uri="{BB962C8B-B14F-4D97-AF65-F5344CB8AC3E}">
        <p14:creationId xmlns:p14="http://schemas.microsoft.com/office/powerpoint/2010/main" val="29100492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he did?</a:t>
            </a:r>
            <a:endParaRPr lang="en-AU" dirty="0"/>
          </a:p>
        </p:txBody>
      </p:sp>
      <p:sp>
        <p:nvSpPr>
          <p:cNvPr id="3" name="Content Placeholder 2"/>
          <p:cNvSpPr>
            <a:spLocks noGrp="1"/>
          </p:cNvSpPr>
          <p:nvPr>
            <p:ph idx="1"/>
          </p:nvPr>
        </p:nvSpPr>
        <p:spPr/>
        <p:txBody>
          <a:bodyPr>
            <a:normAutofit/>
          </a:bodyPr>
          <a:lstStyle/>
          <a:p>
            <a:r>
              <a:rPr lang="en-AU" sz="2000" dirty="0"/>
              <a:t>Martin Luther King, Jr. was an African-American clergyman who advocated social change through non-violent means. A powerful speaker and a man of great spiritual strength, he shaped the American civil rights movement of the 1950s and 1960s. King was pastor of the Dexter Avenue Baptist Church in Montgomery, Alabama from </a:t>
            </a:r>
            <a:r>
              <a:rPr lang="en-AU" sz="2000" dirty="0" smtClean="0"/>
              <a:t>1954-59</a:t>
            </a:r>
            <a:r>
              <a:rPr lang="en-AU" sz="2000" dirty="0"/>
              <a:t>. There he led blacks in the Montgomery bus boycott of 1955-56, an action inspired by the arrest of </a:t>
            </a:r>
            <a:r>
              <a:rPr lang="en-AU" sz="2000" dirty="0">
                <a:hlinkClick r:id="rId2" action="ppaction://hlinkfile"/>
              </a:rPr>
              <a:t>Rosa Parks</a:t>
            </a:r>
            <a:r>
              <a:rPr lang="en-AU" sz="2000" dirty="0"/>
              <a:t> when she refused to give up her seat on a public bus. Racial segregation on city buses was ruled unconstitutional in 1956; the boycott ended in success, and King had become a national figure.</a:t>
            </a:r>
            <a:endParaRPr lang="en-AU" sz="2000" dirty="0"/>
          </a:p>
        </p:txBody>
      </p:sp>
    </p:spTree>
    <p:extLst>
      <p:ext uri="{BB962C8B-B14F-4D97-AF65-F5344CB8AC3E}">
        <p14:creationId xmlns:p14="http://schemas.microsoft.com/office/powerpoint/2010/main" val="287970458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17</TotalTime>
  <Words>218</Words>
  <Application>Microsoft Office PowerPoint</Application>
  <PresentationFormat>On-screen Show (4:3)</PresentationFormat>
  <Paragraphs>7</Paragraphs>
  <Slides>3</Slides>
  <Notes>1</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Verve</vt:lpstr>
      <vt:lpstr>Martin Luther king</vt:lpstr>
      <vt:lpstr>Martin Luther king’s life </vt:lpstr>
      <vt:lpstr>What he did?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Martin Luther king</dc:title>
  <dc:creator>MDCC-2110-W7</dc:creator>
  <cp:lastModifiedBy>mdcc-755-w7</cp:lastModifiedBy>
  <cp:revision>4</cp:revision>
  <dcterms:created xsi:type="dcterms:W3CDTF">2011-02-14T02:08:16Z</dcterms:created>
  <dcterms:modified xsi:type="dcterms:W3CDTF">2011-02-24T01:56:49Z</dcterms:modified>
</cp:coreProperties>
</file>