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DD996C-3E01-48AF-BE26-E3ECA5D3CF26}" type="datetimeFigureOut">
              <a:rPr lang="en-AU" smtClean="0"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9453EDF-8D17-455E-8231-41789C9B221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Mary Mackillop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7424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Birthday of Mary Mackillop 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/>
              <a:t>was born on 15 January 1842 in Fitzroy, Melbourne</a:t>
            </a:r>
          </a:p>
        </p:txBody>
      </p:sp>
    </p:spTree>
    <p:extLst>
      <p:ext uri="{BB962C8B-B14F-4D97-AF65-F5344CB8AC3E}">
        <p14:creationId xmlns:p14="http://schemas.microsoft.com/office/powerpoint/2010/main" val="7815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3090863" cy="40799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16016" y="764704"/>
            <a:ext cx="3304572" cy="1463153"/>
          </a:xfrm>
        </p:spPr>
        <p:txBody>
          <a:bodyPr/>
          <a:lstStyle/>
          <a:p>
            <a:r>
              <a:rPr lang="en-US" dirty="0" smtClean="0"/>
              <a:t>Parents of </a:t>
            </a:r>
            <a:r>
              <a:rPr lang="en-US" dirty="0" err="1" smtClean="0"/>
              <a:t>mary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6016" y="2348880"/>
            <a:ext cx="3298784" cy="3456384"/>
          </a:xfrm>
        </p:spPr>
        <p:txBody>
          <a:bodyPr>
            <a:normAutofit/>
          </a:bodyPr>
          <a:lstStyle/>
          <a:p>
            <a:r>
              <a:rPr lang="en-AU" sz="2800" dirty="0"/>
              <a:t>Alexander </a:t>
            </a:r>
            <a:r>
              <a:rPr lang="en-AU" sz="2800" dirty="0" smtClean="0"/>
              <a:t>MacKillop </a:t>
            </a:r>
            <a:r>
              <a:rPr lang="en-AU" sz="2800" dirty="0"/>
              <a:t>and his wife </a:t>
            </a:r>
            <a:r>
              <a:rPr lang="en-AU" sz="2800" dirty="0" smtClean="0"/>
              <a:t>Flora were Marys parents.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5089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Education</a:t>
            </a:r>
            <a:endParaRPr lang="en-AU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200" dirty="0"/>
              <a:t>Mary was educated at private schools but chiefly by her father who had studied for the priesthood at Rome.</a:t>
            </a:r>
          </a:p>
        </p:txBody>
      </p:sp>
    </p:spTree>
    <p:extLst>
      <p:ext uri="{BB962C8B-B14F-4D97-AF65-F5344CB8AC3E}">
        <p14:creationId xmlns:p14="http://schemas.microsoft.com/office/powerpoint/2010/main" val="35452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3540137" cy="1362075"/>
          </a:xfrm>
        </p:spPr>
        <p:txBody>
          <a:bodyPr/>
          <a:lstStyle/>
          <a:p>
            <a:r>
              <a:rPr lang="en-US" dirty="0" smtClean="0"/>
              <a:t>Mary’s schooling life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2077846"/>
            <a:ext cx="3672408" cy="1656184"/>
          </a:xfrm>
        </p:spPr>
        <p:txBody>
          <a:bodyPr>
            <a:normAutofit/>
          </a:bodyPr>
          <a:lstStyle/>
          <a:p>
            <a:r>
              <a:rPr lang="en-AU" dirty="0"/>
              <a:t>The Sisterhood spread to Adelaide and other parts of South Australia, and increased rapidly in membership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788024" y="2060848"/>
            <a:ext cx="30875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bg1">
                    <a:lumMod val="50000"/>
                  </a:schemeClr>
                </a:solidFill>
              </a:rPr>
              <a:t>They ran into difficulty so the result was that Mary was excommunicated by Bishop Sheil on 22 September 1871 for alleged insubordination; most of the schools were closed and the Sisterhood almost disbanded. The excommunication was removed on 21 February 1872 by order of the bishop nine days before he died.</a:t>
            </a:r>
            <a:endParaRPr lang="en-A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of Mary Mackillop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She then transferred the headquarters of the Sisterhood to Sydney. On 11 May 1901 she suffered a stroke at Rotorua, New Zealand. Although retaining her mental faculties, she was an invalid until she died in Sydney on 8 August 1909.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1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Canonisation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she was put forward in 1972 as a candidate for the honour of beatification and canonisation and on 1 February 1973 the Cause was formally introduced. Mary was beatified on 19 </a:t>
            </a:r>
            <a:r>
              <a:rPr lang="en-AU" dirty="0" smtClean="0"/>
              <a:t>January </a:t>
            </a:r>
            <a:r>
              <a:rPr lang="en-AU" dirty="0"/>
              <a:t>1995 at Randwick Racecourse, Sydney, in a Mass celebrated by Pope John Paul II. She was canonised as Saint Mary of the Cross at a Mass celebrated by Pope Benedict XVI in St Peter's Square in the Vatican on 17 October 2010. 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BY OLIVIA PLANE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241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5DF0F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</TotalTime>
  <Words>256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Mary Mackillop</vt:lpstr>
      <vt:lpstr>Birthday of Mary Mackillop </vt:lpstr>
      <vt:lpstr>Parents of mary</vt:lpstr>
      <vt:lpstr>Education</vt:lpstr>
      <vt:lpstr>Mary’s schooling life</vt:lpstr>
      <vt:lpstr>Death of Mary Mackillop</vt:lpstr>
      <vt:lpstr>Canonisation</vt:lpstr>
    </vt:vector>
  </TitlesOfParts>
  <Company>MDCC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 Mackillop</dc:title>
  <dc:creator>MDCC-E5500-W7</dc:creator>
  <cp:lastModifiedBy>MDCC-E5500-W7</cp:lastModifiedBy>
  <cp:revision>4</cp:revision>
  <dcterms:created xsi:type="dcterms:W3CDTF">2011-02-14T01:59:21Z</dcterms:created>
  <dcterms:modified xsi:type="dcterms:W3CDTF">2011-02-14T02:30:42Z</dcterms:modified>
</cp:coreProperties>
</file>