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7" d="100"/>
          <a:sy n="107" d="100"/>
        </p:scale>
        <p:origin x="-84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A321D3-9DCF-4F23-95D7-994948D04186}" type="datetimeFigureOut">
              <a:rPr lang="en-AU" smtClean="0"/>
              <a:t>24/02/2011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62F874-6616-4933-8732-F2730759ABE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402185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A321D3-9DCF-4F23-95D7-994948D04186}" type="datetimeFigureOut">
              <a:rPr lang="en-AU" smtClean="0"/>
              <a:t>24/02/2011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62F874-6616-4933-8732-F2730759ABE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6797780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A321D3-9DCF-4F23-95D7-994948D04186}" type="datetimeFigureOut">
              <a:rPr lang="en-AU" smtClean="0"/>
              <a:t>24/02/2011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62F874-6616-4933-8732-F2730759ABE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3808362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A321D3-9DCF-4F23-95D7-994948D04186}" type="datetimeFigureOut">
              <a:rPr lang="en-AU" smtClean="0"/>
              <a:t>24/02/2011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62F874-6616-4933-8732-F2730759ABE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0996597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A321D3-9DCF-4F23-95D7-994948D04186}" type="datetimeFigureOut">
              <a:rPr lang="en-AU" smtClean="0"/>
              <a:t>24/02/2011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62F874-6616-4933-8732-F2730759ABE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4075091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A321D3-9DCF-4F23-95D7-994948D04186}" type="datetimeFigureOut">
              <a:rPr lang="en-AU" smtClean="0"/>
              <a:t>24/02/2011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62F874-6616-4933-8732-F2730759ABE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921683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A321D3-9DCF-4F23-95D7-994948D04186}" type="datetimeFigureOut">
              <a:rPr lang="en-AU" smtClean="0"/>
              <a:t>24/02/2011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62F874-6616-4933-8732-F2730759ABE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8947914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A321D3-9DCF-4F23-95D7-994948D04186}" type="datetimeFigureOut">
              <a:rPr lang="en-AU" smtClean="0"/>
              <a:t>24/02/2011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62F874-6616-4933-8732-F2730759ABE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8973119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A321D3-9DCF-4F23-95D7-994948D04186}" type="datetimeFigureOut">
              <a:rPr lang="en-AU" smtClean="0"/>
              <a:t>24/02/2011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62F874-6616-4933-8732-F2730759ABE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5126803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A321D3-9DCF-4F23-95D7-994948D04186}" type="datetimeFigureOut">
              <a:rPr lang="en-AU" smtClean="0"/>
              <a:t>24/02/2011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62F874-6616-4933-8732-F2730759ABE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2283581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A321D3-9DCF-4F23-95D7-994948D04186}" type="datetimeFigureOut">
              <a:rPr lang="en-AU" smtClean="0"/>
              <a:t>24/02/2011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62F874-6616-4933-8732-F2730759ABE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6485149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A321D3-9DCF-4F23-95D7-994948D04186}" type="datetimeFigureOut">
              <a:rPr lang="en-AU" smtClean="0"/>
              <a:t>24/02/2011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62F874-6616-4933-8732-F2730759ABE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8624205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Mother Theresa </a:t>
            </a:r>
            <a:endParaRPr lang="en-A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Bronte crouch</a:t>
            </a:r>
            <a:endParaRPr lang="en-AU" dirty="0">
              <a:solidFill>
                <a:schemeClr val="tx1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3212976"/>
            <a:ext cx="2794000" cy="3429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2705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Her Work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For over 45 years she ministered the poor, sick, orphaned and dying. While guiding the missionaries of charity’s expansion, first in </a:t>
            </a:r>
            <a:r>
              <a:rPr lang="en-US" dirty="0"/>
              <a:t>I</a:t>
            </a:r>
            <a:r>
              <a:rPr lang="en-US" dirty="0" smtClean="0"/>
              <a:t>ndia and then other countries. 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740299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11560" y="2204864"/>
            <a:ext cx="792088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At the age of 12 she felt strongly of the call of God. She knew she had to be a missionary to spread the love of Christ. Mother Theresa was determined to help the poverty and so she created an open air school for slums</a:t>
            </a:r>
            <a:r>
              <a:rPr lang="en-US" dirty="0" smtClean="0"/>
              <a:t>.</a:t>
            </a:r>
            <a:r>
              <a:rPr lang="en-AU" dirty="0">
                <a:solidFill>
                  <a:srgbClr val="333333"/>
                </a:solidFill>
              </a:rPr>
              <a:t> Mother Teresa was an Albanian Catholic nun who spent 45 years as a humanitarian caring for the sick, the poor, the hungry and the dying in India. She is known by many as a </a:t>
            </a:r>
            <a:r>
              <a:rPr lang="en-AU" dirty="0" smtClean="0">
                <a:solidFill>
                  <a:srgbClr val="333333"/>
                </a:solidFill>
              </a:rPr>
              <a:t>Saint.</a:t>
            </a:r>
            <a:r>
              <a:rPr lang="en-AU" dirty="0">
                <a:solidFill>
                  <a:srgbClr val="333333"/>
                </a:solidFill>
              </a:rPr>
              <a:t> Mother Teresa is a good role </a:t>
            </a:r>
            <a:r>
              <a:rPr lang="en-AU" dirty="0" smtClean="0">
                <a:solidFill>
                  <a:srgbClr val="333333"/>
                </a:solidFill>
              </a:rPr>
              <a:t>model because </a:t>
            </a:r>
            <a:r>
              <a:rPr lang="en-AU" dirty="0">
                <a:solidFill>
                  <a:srgbClr val="333333"/>
                </a:solidFill>
              </a:rPr>
              <a:t>of how she proved the capability of change from just one person. She devoted her life to promoting peace, and making the world a better </a:t>
            </a:r>
            <a:r>
              <a:rPr lang="en-AU" dirty="0" smtClean="0">
                <a:solidFill>
                  <a:srgbClr val="333333"/>
                </a:solidFill>
              </a:rPr>
              <a:t>place. </a:t>
            </a:r>
            <a:r>
              <a:rPr lang="en-AU" dirty="0">
                <a:solidFill>
                  <a:srgbClr val="333333"/>
                </a:solidFill>
              </a:rPr>
              <a:t>Mother Teresa did many things that everyone can look up to and aspire to be like. She was a strong, independent and loving woman, who will always be remembered for the things she </a:t>
            </a:r>
            <a:r>
              <a:rPr lang="en-AU" dirty="0" smtClean="0">
                <a:solidFill>
                  <a:srgbClr val="333333"/>
                </a:solidFill>
              </a:rPr>
              <a:t>achieved.</a:t>
            </a:r>
            <a:r>
              <a:rPr lang="en-AU" dirty="0">
                <a:solidFill>
                  <a:srgbClr val="333333"/>
                </a:solidFill>
              </a:rPr>
              <a:t/>
            </a:r>
            <a:br>
              <a:rPr lang="en-AU" dirty="0">
                <a:solidFill>
                  <a:srgbClr val="333333"/>
                </a:solidFill>
              </a:rPr>
            </a:br>
            <a:r>
              <a:rPr lang="en-AU" dirty="0">
                <a:solidFill>
                  <a:srgbClr val="333333"/>
                </a:solidFill>
              </a:rPr>
              <a:t/>
            </a:r>
            <a:br>
              <a:rPr lang="en-AU" dirty="0">
                <a:solidFill>
                  <a:srgbClr val="333333"/>
                </a:solidFill>
              </a:rPr>
            </a:br>
            <a:endParaRPr lang="en-AU" dirty="0"/>
          </a:p>
        </p:txBody>
      </p:sp>
      <p:sp>
        <p:nvSpPr>
          <p:cNvPr id="2" name="TextBox 1"/>
          <p:cNvSpPr txBox="1"/>
          <p:nvPr/>
        </p:nvSpPr>
        <p:spPr>
          <a:xfrm>
            <a:off x="1619672" y="548680"/>
            <a:ext cx="57606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Role Model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555777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Why is she remembered</a:t>
            </a:r>
            <a:endParaRPr lang="en-AU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She is still remembered today because of her help to the less fortunate even though she wasn’t all that fortunate herself and devoted her life to helping people.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1739662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Overcoming difficulties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AU" dirty="0">
                <a:solidFill>
                  <a:srgbClr val="333333"/>
                </a:solidFill>
              </a:rPr>
              <a:t>At the age of 19, she left her mother and sister and went to India to join the Sisters of Loreto, which was a missionary order of nuns</a:t>
            </a:r>
            <a:r>
              <a:rPr lang="en-AU" dirty="0" smtClean="0">
                <a:solidFill>
                  <a:srgbClr val="333333"/>
                </a:solidFill>
              </a:rPr>
              <a:t>.</a:t>
            </a:r>
            <a:r>
              <a:rPr lang="en-AU" dirty="0">
                <a:solidFill>
                  <a:srgbClr val="333333"/>
                </a:solidFill>
              </a:rPr>
              <a:t> Teresa travelled to the slums of Calcutta, which was without a doubt one of the poorest cities on the planet, and began the Missionaries of </a:t>
            </a:r>
            <a:r>
              <a:rPr lang="en-AU" dirty="0" smtClean="0">
                <a:solidFill>
                  <a:srgbClr val="333333"/>
                </a:solidFill>
              </a:rPr>
              <a:t>Charity. The main thing she had to overcome was that she couldn’t help everyone.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51588766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59</TotalTime>
  <Words>310</Words>
  <Application>Microsoft Office PowerPoint</Application>
  <PresentationFormat>On-screen Show (4:3)</PresentationFormat>
  <Paragraphs>10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Mother Theresa </vt:lpstr>
      <vt:lpstr>Her Work</vt:lpstr>
      <vt:lpstr>PowerPoint Presentation</vt:lpstr>
      <vt:lpstr>Why is she remembered</vt:lpstr>
      <vt:lpstr>Overcoming difficulties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Mother Tereasa</dc:title>
  <dc:creator>MDCC-2110-W7</dc:creator>
  <cp:lastModifiedBy>mdcc-755-w7</cp:lastModifiedBy>
  <cp:revision>5</cp:revision>
  <dcterms:created xsi:type="dcterms:W3CDTF">2011-02-21T01:07:13Z</dcterms:created>
  <dcterms:modified xsi:type="dcterms:W3CDTF">2011-02-24T01:59:47Z</dcterms:modified>
</cp:coreProperties>
</file>