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222F1B-4255-4E99-B441-18610005E340}" type="datetimeFigureOut">
              <a:rPr lang="en-AU" smtClean="0"/>
              <a:t>24/02/2011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DB44A1-A9B2-4FE8-B8D9-4EDF993056CF}" type="slidenum">
              <a:rPr lang="en-AU" smtClean="0"/>
              <a:t>‹#›</a:t>
            </a:fld>
            <a:endParaRPr lang="en-AU"/>
          </a:p>
        </p:txBody>
      </p:sp>
    </p:spTree>
    <p:extLst>
      <p:ext uri="{BB962C8B-B14F-4D97-AF65-F5344CB8AC3E}">
        <p14:creationId xmlns:p14="http://schemas.microsoft.com/office/powerpoint/2010/main" val="255806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BDB44A1-A9B2-4FE8-B8D9-4EDF993056CF}" type="slidenum">
              <a:rPr lang="en-AU" smtClean="0"/>
              <a:t>4</a:t>
            </a:fld>
            <a:endParaRPr lang="en-AU"/>
          </a:p>
        </p:txBody>
      </p:sp>
    </p:spTree>
    <p:extLst>
      <p:ext uri="{BB962C8B-B14F-4D97-AF65-F5344CB8AC3E}">
        <p14:creationId xmlns:p14="http://schemas.microsoft.com/office/powerpoint/2010/main" val="2864582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9EE4C92-AA1E-48D2-903D-05611000B56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3510399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9EE4C92-AA1E-48D2-903D-05611000B56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150443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9EE4C92-AA1E-48D2-903D-05611000B56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4269412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9EE4C92-AA1E-48D2-903D-05611000B56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631737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EE4C92-AA1E-48D2-903D-05611000B567}" type="datetimeFigureOut">
              <a:rPr lang="en-AU" smtClean="0"/>
              <a:t>24/02/2011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3681037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9EE4C92-AA1E-48D2-903D-05611000B567}" type="datetimeFigureOut">
              <a:rPr lang="en-AU" smtClean="0"/>
              <a:t>24/02/2011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399940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9EE4C92-AA1E-48D2-903D-05611000B567}" type="datetimeFigureOut">
              <a:rPr lang="en-AU" smtClean="0"/>
              <a:t>24/02/2011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227550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9EE4C92-AA1E-48D2-903D-05611000B567}" type="datetimeFigureOut">
              <a:rPr lang="en-AU" smtClean="0"/>
              <a:t>24/02/2011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307750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EE4C92-AA1E-48D2-903D-05611000B567}" type="datetimeFigureOut">
              <a:rPr lang="en-AU" smtClean="0"/>
              <a:t>24/02/2011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772085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EE4C92-AA1E-48D2-903D-05611000B567}" type="datetimeFigureOut">
              <a:rPr lang="en-AU" smtClean="0"/>
              <a:t>24/02/2011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24741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EE4C92-AA1E-48D2-903D-05611000B567}" type="datetimeFigureOut">
              <a:rPr lang="en-AU" smtClean="0"/>
              <a:t>24/02/2011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A505FED-BCF2-4E74-BCCE-F4B87F9B0D07}" type="slidenum">
              <a:rPr lang="en-AU" smtClean="0"/>
              <a:t>‹#›</a:t>
            </a:fld>
            <a:endParaRPr lang="en-AU"/>
          </a:p>
        </p:txBody>
      </p:sp>
    </p:spTree>
    <p:extLst>
      <p:ext uri="{BB962C8B-B14F-4D97-AF65-F5344CB8AC3E}">
        <p14:creationId xmlns:p14="http://schemas.microsoft.com/office/powerpoint/2010/main" val="1849089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EE4C92-AA1E-48D2-903D-05611000B567}" type="datetimeFigureOut">
              <a:rPr lang="en-AU" smtClean="0"/>
              <a:t>24/02/2011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505FED-BCF2-4E74-BCCE-F4B87F9B0D07}" type="slidenum">
              <a:rPr lang="en-AU" smtClean="0"/>
              <a:t>‹#›</a:t>
            </a:fld>
            <a:endParaRPr lang="en-AU"/>
          </a:p>
        </p:txBody>
      </p:sp>
    </p:spTree>
    <p:extLst>
      <p:ext uri="{BB962C8B-B14F-4D97-AF65-F5344CB8AC3E}">
        <p14:creationId xmlns:p14="http://schemas.microsoft.com/office/powerpoint/2010/main" val="3558984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b="1" dirty="0" smtClean="0">
                <a:solidFill>
                  <a:srgbClr val="FF0000"/>
                </a:solidFill>
              </a:rPr>
              <a:t>Mother Teresa </a:t>
            </a:r>
            <a:endParaRPr lang="en-AU" sz="8800" b="1"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FF00"/>
                </a:solidFill>
              </a:rPr>
              <a:t>Created By Chris McAuliffe</a:t>
            </a:r>
            <a:endParaRPr lang="en-AU" dirty="0">
              <a:solidFill>
                <a:srgbClr val="FFFF00"/>
              </a:solidFill>
            </a:endParaRPr>
          </a:p>
        </p:txBody>
      </p:sp>
    </p:spTree>
    <p:extLst>
      <p:ext uri="{BB962C8B-B14F-4D97-AF65-F5344CB8AC3E}">
        <p14:creationId xmlns:p14="http://schemas.microsoft.com/office/powerpoint/2010/main" val="1700085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3" y="3951830"/>
            <a:ext cx="2521821" cy="2889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smtClean="0">
                <a:solidFill>
                  <a:srgbClr val="92D050"/>
                </a:solidFill>
              </a:rPr>
              <a:t>Who is she?</a:t>
            </a:r>
            <a:endParaRPr lang="en-AU" b="1" dirty="0">
              <a:solidFill>
                <a:srgbClr val="92D050"/>
              </a:solidFill>
            </a:endParaRPr>
          </a:p>
        </p:txBody>
      </p:sp>
      <p:sp>
        <p:nvSpPr>
          <p:cNvPr id="3" name="Content Placeholder 2"/>
          <p:cNvSpPr>
            <a:spLocks noGrp="1"/>
          </p:cNvSpPr>
          <p:nvPr>
            <p:ph idx="1"/>
          </p:nvPr>
        </p:nvSpPr>
        <p:spPr/>
        <p:txBody>
          <a:bodyPr/>
          <a:lstStyle/>
          <a:p>
            <a:r>
              <a:rPr lang="en-AU" dirty="0">
                <a:solidFill>
                  <a:srgbClr val="002060"/>
                </a:solidFill>
              </a:rPr>
              <a:t>Mother Teresa was born Agnes </a:t>
            </a:r>
            <a:r>
              <a:rPr lang="en-AU" dirty="0" err="1">
                <a:solidFill>
                  <a:srgbClr val="002060"/>
                </a:solidFill>
              </a:rPr>
              <a:t>Gonxha</a:t>
            </a:r>
            <a:r>
              <a:rPr lang="en-AU" dirty="0">
                <a:solidFill>
                  <a:srgbClr val="002060"/>
                </a:solidFill>
              </a:rPr>
              <a:t> </a:t>
            </a:r>
            <a:r>
              <a:rPr lang="en-AU" dirty="0" err="1">
                <a:solidFill>
                  <a:srgbClr val="002060"/>
                </a:solidFill>
              </a:rPr>
              <a:t>Bojaxhiu</a:t>
            </a:r>
            <a:r>
              <a:rPr lang="en-AU" dirty="0">
                <a:solidFill>
                  <a:srgbClr val="002060"/>
                </a:solidFill>
              </a:rPr>
              <a:t> in </a:t>
            </a:r>
            <a:r>
              <a:rPr lang="en-AU" dirty="0" smtClean="0">
                <a:solidFill>
                  <a:srgbClr val="002060"/>
                </a:solidFill>
              </a:rPr>
              <a:t>Skopje, </a:t>
            </a:r>
            <a:r>
              <a:rPr lang="en-AU" dirty="0">
                <a:solidFill>
                  <a:srgbClr val="002060"/>
                </a:solidFill>
              </a:rPr>
              <a:t>Macedonia, on August </a:t>
            </a:r>
            <a:r>
              <a:rPr lang="en-AU" dirty="0" smtClean="0">
                <a:solidFill>
                  <a:srgbClr val="002060"/>
                </a:solidFill>
              </a:rPr>
              <a:t>26, </a:t>
            </a:r>
            <a:r>
              <a:rPr lang="en-AU" dirty="0">
                <a:solidFill>
                  <a:srgbClr val="002060"/>
                </a:solidFill>
              </a:rPr>
              <a:t>1910. Her family was of Albanian descent. At the age of twelve, she felt strongly the call of God. She knew she had to be a missionary to spread the love of Christ.</a:t>
            </a:r>
            <a:endParaRPr lang="en-AU" dirty="0">
              <a:solidFill>
                <a:srgbClr val="002060"/>
              </a:solidFill>
            </a:endParaRPr>
          </a:p>
        </p:txBody>
      </p:sp>
    </p:spTree>
    <p:extLst>
      <p:ext uri="{BB962C8B-B14F-4D97-AF65-F5344CB8AC3E}">
        <p14:creationId xmlns:p14="http://schemas.microsoft.com/office/powerpoint/2010/main" val="2911360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1492" y="4797151"/>
            <a:ext cx="1619237" cy="2060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smtClean="0">
                <a:solidFill>
                  <a:srgbClr val="00B050"/>
                </a:solidFill>
              </a:rPr>
              <a:t>What makes her a role model </a:t>
            </a:r>
            <a:endParaRPr lang="en-AU" b="1" dirty="0">
              <a:solidFill>
                <a:srgbClr val="00B050"/>
              </a:solidFill>
            </a:endParaRPr>
          </a:p>
        </p:txBody>
      </p:sp>
      <p:sp>
        <p:nvSpPr>
          <p:cNvPr id="3" name="Content Placeholder 2"/>
          <p:cNvSpPr>
            <a:spLocks noGrp="1"/>
          </p:cNvSpPr>
          <p:nvPr>
            <p:ph idx="1"/>
          </p:nvPr>
        </p:nvSpPr>
        <p:spPr/>
        <p:txBody>
          <a:bodyPr/>
          <a:lstStyle/>
          <a:p>
            <a:r>
              <a:rPr lang="en-AU" dirty="0"/>
              <a:t>Mother Teresa is a good role model to teen girls and others because of how she proved the capability of change from just one person. She devoted her life to promoting peace, and making the world a better place, which is inspirational just at that. Mother Teresa did many things that everyone can look up to and aspire to be like.</a:t>
            </a:r>
            <a:endParaRPr lang="en-AU" dirty="0">
              <a:solidFill>
                <a:srgbClr val="FF0000"/>
              </a:solidFill>
            </a:endParaRPr>
          </a:p>
        </p:txBody>
      </p:sp>
    </p:spTree>
    <p:extLst>
      <p:ext uri="{BB962C8B-B14F-4D97-AF65-F5344CB8AC3E}">
        <p14:creationId xmlns:p14="http://schemas.microsoft.com/office/powerpoint/2010/main" val="852594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92D050"/>
                </a:solidFill>
              </a:rPr>
              <a:t>What did Teresa do?</a:t>
            </a:r>
            <a:endParaRPr lang="en-AU" b="1" dirty="0">
              <a:solidFill>
                <a:srgbClr val="92D050"/>
              </a:solidFill>
            </a:endParaRPr>
          </a:p>
        </p:txBody>
      </p:sp>
      <p:sp>
        <p:nvSpPr>
          <p:cNvPr id="3" name="Content Placeholder 2"/>
          <p:cNvSpPr>
            <a:spLocks noGrp="1"/>
          </p:cNvSpPr>
          <p:nvPr>
            <p:ph idx="1"/>
          </p:nvPr>
        </p:nvSpPr>
        <p:spPr/>
        <p:txBody>
          <a:bodyPr>
            <a:normAutofit lnSpcReduction="10000"/>
          </a:bodyPr>
          <a:lstStyle/>
          <a:p>
            <a:r>
              <a:rPr lang="en-AU" dirty="0" smtClean="0">
                <a:solidFill>
                  <a:srgbClr val="FFFF00"/>
                </a:solidFill>
              </a:rPr>
              <a:t>was a catholic nun of Albanian ethnicity and Indian citizenship, who founded the Missionaries of Charity in Calcutta, India in 1950. For over 45 years she ministered to the poor, sick, orphaned, and dying, while guiding the Missionaries of Charity's expansion, first throughout India and then in other countries. Following her death she was beatified by Pop John Paul II and given the title Blessed Teresa of Calcutta.</a:t>
            </a:r>
            <a:endParaRPr lang="en-AU" dirty="0">
              <a:solidFill>
                <a:srgbClr val="FFFF00"/>
              </a:solidFill>
            </a:endParaRPr>
          </a:p>
        </p:txBody>
      </p:sp>
    </p:spTree>
    <p:extLst>
      <p:ext uri="{BB962C8B-B14F-4D97-AF65-F5344CB8AC3E}">
        <p14:creationId xmlns:p14="http://schemas.microsoft.com/office/powerpoint/2010/main" val="1796114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rPr>
              <a:t>Why is she special?</a:t>
            </a:r>
            <a:endParaRPr lang="en-AU" b="1" dirty="0">
              <a:solidFill>
                <a:srgbClr val="7030A0"/>
              </a:solidFill>
            </a:endParaRPr>
          </a:p>
        </p:txBody>
      </p:sp>
      <p:sp>
        <p:nvSpPr>
          <p:cNvPr id="3" name="Content Placeholder 2"/>
          <p:cNvSpPr>
            <a:spLocks noGrp="1"/>
          </p:cNvSpPr>
          <p:nvPr>
            <p:ph idx="1"/>
          </p:nvPr>
        </p:nvSpPr>
        <p:spPr/>
        <p:txBody>
          <a:bodyPr/>
          <a:lstStyle/>
          <a:p>
            <a:r>
              <a:rPr lang="en-US" dirty="0" smtClean="0"/>
              <a:t>Mother Teresa was such a special person to the society because she was always loving and caring for the people, she always put others before herself and helped the society the best she possibly could have. </a:t>
            </a:r>
            <a:endParaRPr lang="en-A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717031"/>
            <a:ext cx="3816424" cy="2862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9739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7030A0"/>
                </a:solidFill>
              </a:rPr>
              <a:t>Why is she still remembered to day?</a:t>
            </a:r>
            <a:endParaRPr lang="en-AU" b="1" dirty="0">
              <a:solidFill>
                <a:srgbClr val="7030A0"/>
              </a:solidFill>
            </a:endParaRPr>
          </a:p>
        </p:txBody>
      </p:sp>
      <p:sp>
        <p:nvSpPr>
          <p:cNvPr id="3" name="Content Placeholder 2"/>
          <p:cNvSpPr>
            <a:spLocks noGrp="1"/>
          </p:cNvSpPr>
          <p:nvPr>
            <p:ph idx="1"/>
          </p:nvPr>
        </p:nvSpPr>
        <p:spPr/>
        <p:txBody>
          <a:bodyPr>
            <a:normAutofit lnSpcReduction="10000"/>
          </a:bodyPr>
          <a:lstStyle/>
          <a:p>
            <a:r>
              <a:rPr lang="en-AU" dirty="0" smtClean="0">
                <a:solidFill>
                  <a:srgbClr val="FF0000"/>
                </a:solidFill>
              </a:rPr>
              <a:t>Mother </a:t>
            </a:r>
            <a:r>
              <a:rPr lang="en-AU" dirty="0">
                <a:solidFill>
                  <a:srgbClr val="FF0000"/>
                </a:solidFill>
              </a:rPr>
              <a:t>Teresa is being remembered across India and around the world. The Roman Catholic nun died a year ago today. She dedicated her life's work taking care of the destitute in the slums of Calcutta. A simple service was held where Mother Teresa spent most of her life helping the poorest of the poor. Most in attendance were nuns from the Missionaries of Charity, the order she founded. Their sorrow was evident. </a:t>
            </a:r>
          </a:p>
          <a:p>
            <a:endParaRPr lang="en-AU" dirty="0"/>
          </a:p>
        </p:txBody>
      </p:sp>
    </p:spTree>
    <p:extLst>
      <p:ext uri="{BB962C8B-B14F-4D97-AF65-F5344CB8AC3E}">
        <p14:creationId xmlns:p14="http://schemas.microsoft.com/office/powerpoint/2010/main" val="7309295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ritespirit.net/authors/mother_teresa/moth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5" y="3573017"/>
            <a:ext cx="4951583" cy="33054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dailymail.co.uk/i/pix/2007/08_03/teresaDM2408_468x3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4572000" cy="3683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otoons.de/politics/images/mother_teresa_pop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705446"/>
            <a:ext cx="4585692" cy="417298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4.bp.blogspot.com/_ORTS4PKtHz0/TL19-TsXWdI/AAAAAAAAAIE/TLFuXNPM1RA/s1600/mother_teresa_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
            <a:ext cx="4567064" cy="301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09553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350</Words>
  <Application>Microsoft Office PowerPoint</Application>
  <PresentationFormat>On-screen Show (4:3)</PresentationFormat>
  <Paragraphs>13</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Mother Teresa </vt:lpstr>
      <vt:lpstr>Who is she?</vt:lpstr>
      <vt:lpstr>What makes her a role model </vt:lpstr>
      <vt:lpstr>What did Teresa do?</vt:lpstr>
      <vt:lpstr>Why is she special?</vt:lpstr>
      <vt:lpstr>Why is she still remembered to 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Mother Teresa</dc:title>
  <dc:creator>MDCC-2110-W7</dc:creator>
  <cp:lastModifiedBy>MDCC-2110-W7</cp:lastModifiedBy>
  <cp:revision>11</cp:revision>
  <dcterms:created xsi:type="dcterms:W3CDTF">2011-02-14T06:42:56Z</dcterms:created>
  <dcterms:modified xsi:type="dcterms:W3CDTF">2011-02-24T08:34:02Z</dcterms:modified>
</cp:coreProperties>
</file>