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docProps/app.xml><?xml version="1.0" encoding="utf-8"?>
<Properties xmlns="http://schemas.openxmlformats.org/officeDocument/2006/extended-properties" xmlns:vt="http://schemas.openxmlformats.org/officeDocument/2006/docPropsVTypes">
  <Template>Angles</Template>
  <TotalTime>35</TotalTime>
  <Words>120</Words>
  <Application>Microsoft Office PowerPoint</Application>
  <PresentationFormat>On-screen Show (4:3)</PresentationFormat>
  <Paragraphs>7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Angles</vt:lpstr>
      <vt:lpstr>Nelson Mandela</vt:lpstr>
      <vt:lpstr>About Nelson Mandela</vt:lpstr>
      <vt:lpstr>What Made Him famous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Nelson Mandela</dc:title>
  <dc:creator>MDCC-2110-W7</dc:creator>
  <cp:lastModifiedBy>MDCC-2110-W7</cp:lastModifiedBy>
  <cp:revision>4</cp:revision>
  <dcterms:created xsi:type="dcterms:W3CDTF">2011-02-14T01:57:53Z</dcterms:created>
  <dcterms:modified xsi:type="dcterms:W3CDTF">2011-02-23T01:43:28Z</dcterms:modified>
</cp:coreProperties>
</file>